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5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7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6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1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8A37-4E2C-4CA0-B259-B08B18475D26}" type="datetimeFigureOut">
              <a:rPr lang="en-US" smtClean="0"/>
              <a:t>6/24/15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98B9-A5A8-427A-A999-EBDA13B24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T:\EVENTS - SHARED\Mid Year Mortgage Forum\2015- MA\TopLoanOriginators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0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9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9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7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3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80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1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63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3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83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879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21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2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9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53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15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34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34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8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4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9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5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1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7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Noonan</dc:creator>
  <cp:lastModifiedBy>Tyler Grazio</cp:lastModifiedBy>
  <cp:revision>7</cp:revision>
  <dcterms:created xsi:type="dcterms:W3CDTF">2015-06-17T15:38:01Z</dcterms:created>
  <dcterms:modified xsi:type="dcterms:W3CDTF">2015-06-24T13:31:12Z</dcterms:modified>
</cp:coreProperties>
</file>